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6" r:id="rId6"/>
    <p:sldId id="268" r:id="rId7"/>
    <p:sldId id="271" r:id="rId8"/>
    <p:sldId id="272" r:id="rId9"/>
    <p:sldId id="269" r:id="rId10"/>
    <p:sldId id="27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9A3C9-B171-432D-8738-CD120B39E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1427C-5FDA-4E2C-9C4B-003BCC405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8A193-4D31-4747-BAAC-8FA079A9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B0A17-D331-4437-93A3-531253E9A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C0245-B869-4FAF-AE8C-9035A3C70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22280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74ACA-1DA6-4FFE-A5E6-7EA54627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77437-23E1-44A0-B707-02C3C1224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5F8A6-D001-4927-A213-5538A9E9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53014-46EC-45DA-BBE7-996B3B14A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DAC47-C8FA-42D3-8347-D61A55D4A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0036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73B3E-7674-4A18-8A24-50170FF5F2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4B929-90B3-43CE-8BD8-728418121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8E24E-1CDE-45F4-8E93-895B6A740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5997B-FA08-4BE5-8238-A1D0F822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12469-28AC-4CA2-A0BD-232BB2B4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0269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855C-2D8D-4DF1-B1DB-B1D4D55C9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74495-0E1F-4979-A717-21DD64302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17B8A-E063-48BF-A8CD-231253B4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8BB31-8F06-473B-8584-3A7122B05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08884-5E29-41E2-9D97-4346B63B3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9766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85996-716E-4326-8DE9-C7DA31FB7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D693-4380-4C52-98F3-269F6FB3C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543D4-22CC-4496-BD8A-F32E3727A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3DA30-E07C-487E-BC37-2D6C3E3EB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2F27D-AF1A-4BE5-9285-B5EB525C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013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5CA80-C7DC-4B20-A5C2-C5404E51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62A82-D1D0-4612-AD3A-289571C42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7A6AD-554A-424B-A774-9B1C66D0F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ED1F3-3DE5-44F3-BC81-7FB7898AB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3DD9B-69DD-4408-8873-8A0ED209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E612A-BAED-457E-9E24-E801A6DE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46504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E5CB-9C1E-47D8-8AA3-BB5C2EF2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8BA2A-DAF6-4C57-B706-E98F5B516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0A7DD-7822-4752-A61F-5AA796790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787CF-48F6-47B8-AD8D-7D02FDA343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5F447-DF01-499F-B519-C14ADCE769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49244-F360-4998-954C-73E1C00A5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B77BC1-7DB2-4686-9B56-59A552E08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E6654F-F57F-447F-853F-EA0AC1EDC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5841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6D28-46AA-49C1-B530-557679EDE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81D65E-4D32-4C02-89BD-463EC09A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A0E86-FBF7-4AFA-9E73-71741A08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46874F-BDFF-4E8C-A336-29CDFE4EC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6824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7FC573-74DA-4D7F-BD4A-B228291CF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2F401D-C371-4924-BBF6-36A31546C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CAA1B-3DA3-47B2-BCCA-9E3B4E76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444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784F-330C-4AD7-9EED-80FDC483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BCCBC-179A-4942-8E77-CAFB12D89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FF047-BF65-4F09-B63D-E0756926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1C95C-D337-4721-A999-B1660CB6B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9A9BC-17D0-4CB6-9C8E-2B4ACC540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69CF1-AD4A-4170-BB90-CBF27722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6802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50DE6-942F-4915-8194-6F6C5FA1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E63815-F7B6-4470-A3F7-727E34B0F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16A7F-65C3-4D04-9A70-EEFDDFF88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91769-CCEE-4BFB-8EEF-A0AD1D996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FB77F-2959-4864-9A2C-9ACB34EA5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37F3A-4E82-4494-80AF-C5AF12B9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7045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0E24BF-9C6A-463E-B672-1CD63CB13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391FF-4294-4E55-80EA-705F632C2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F141D-B344-4B56-B089-E3324CF8C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10969-F389-41DB-AEBB-B020E59E2CCA}" type="datetimeFigureOut">
              <a:rPr lang="bg-BG" smtClean="0"/>
              <a:t>23.2.2024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74969-A28B-4A6B-AFC6-F5B5A7A56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349CA-D280-4D44-8151-3EF7F3E35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DF61E-97B3-466E-84C5-4373E2D04BC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6616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17/06/relationships/model3d" Target="../media/model3d1.glb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C65973-C28A-459E-8BE1-B5E88ED68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5AE03F71-D97A-ED59-58D8-00C32E43A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993" y="725993"/>
            <a:ext cx="5406014" cy="540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101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F6C153-F4D8-9BAA-5CF2-947D50CFD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E9D8AF8-D800-D975-2F23-791F97328388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43FB52-016B-D8F7-BA89-D9230CA9343B}"/>
              </a:ext>
            </a:extLst>
          </p:cNvPr>
          <p:cNvSpPr/>
          <p:nvPr/>
        </p:nvSpPr>
        <p:spPr>
          <a:xfrm>
            <a:off x="-1" y="5576802"/>
            <a:ext cx="12187113" cy="12811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568FB-6B6A-44B7-901B-97435F39F08F}"/>
              </a:ext>
            </a:extLst>
          </p:cNvPr>
          <p:cNvSpPr txBox="1"/>
          <p:nvPr/>
        </p:nvSpPr>
        <p:spPr>
          <a:xfrm>
            <a:off x="104039" y="1037034"/>
            <a:ext cx="1218711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3800" b="1" dirty="0">
                <a:latin typeface="Compo Bold Oblique" pitchFamily="2" charset="0"/>
              </a:rPr>
              <a:t>Благодарим за вниманието!</a:t>
            </a:r>
            <a:endParaRPr lang="en-GB" sz="13800" b="1" dirty="0">
              <a:latin typeface="Compo Bold Oblique" pitchFamily="2" charset="0"/>
            </a:endParaRPr>
          </a:p>
        </p:txBody>
      </p:sp>
      <p:pic>
        <p:nvPicPr>
          <p:cNvPr id="2" name="Picture 2" descr="Unity new logo transparent PNG - StickPNG">
            <a:extLst>
              <a:ext uri="{FF2B5EF4-FFF2-40B4-BE49-F238E27FC236}">
                <a16:creationId xmlns:a16="http://schemas.microsoft.com/office/drawing/2014/main" id="{B35414EF-EAFA-1329-290C-BF0EA8D98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60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E56685-B699-9294-FA19-C5F502175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606BF8F5-7747-BF5E-9A5C-13457F939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993" y="-215900"/>
            <a:ext cx="1280607" cy="12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4F741-0D8A-6F0F-CA9A-E27715DBB6F4}"/>
              </a:ext>
            </a:extLst>
          </p:cNvPr>
          <p:cNvSpPr txBox="1"/>
          <p:nvPr/>
        </p:nvSpPr>
        <p:spPr>
          <a:xfrm>
            <a:off x="-10850107" y="1292627"/>
            <a:ext cx="103083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виртуален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автомобил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чрез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en-GB" sz="6600" b="1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6600" b="1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дейност</a:t>
            </a:r>
            <a:endParaRPr lang="bg-BG" sz="6600" b="1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94BF-4280-17EC-CA38-B6A9443D49FD}"/>
              </a:ext>
            </a:extLst>
          </p:cNvPr>
          <p:cNvSpPr txBox="1"/>
          <p:nvPr/>
        </p:nvSpPr>
        <p:spPr>
          <a:xfrm>
            <a:off x="-8835277" y="5303763"/>
            <a:ext cx="7726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Изработено от Стоян Пеев и Момчил Инджов</a:t>
            </a:r>
            <a:endParaRPr lang="en-GB" sz="28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371D04-0CDA-CA76-ACD9-F522DB324EAD}"/>
              </a:ext>
            </a:extLst>
          </p:cNvPr>
          <p:cNvSpPr/>
          <p:nvPr/>
        </p:nvSpPr>
        <p:spPr>
          <a:xfrm>
            <a:off x="0" y="7331075"/>
            <a:ext cx="12293600" cy="14500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8CCD98-694D-B796-465F-092597A1ADBC}"/>
              </a:ext>
            </a:extLst>
          </p:cNvPr>
          <p:cNvSpPr txBox="1"/>
          <p:nvPr/>
        </p:nvSpPr>
        <p:spPr>
          <a:xfrm>
            <a:off x="58056" y="12964180"/>
            <a:ext cx="1207588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bg1">
                    <a:lumMod val="50000"/>
                  </a:schemeClr>
                </a:solidFill>
                <a:latin typeface="Super Brigade" pitchFamily="50" charset="0"/>
              </a:rPr>
              <a:t>THE FUTURE OF DRIVING</a:t>
            </a:r>
            <a:endParaRPr lang="en-GB" sz="9600" b="1" dirty="0">
              <a:solidFill>
                <a:schemeClr val="bg1">
                  <a:lumMod val="50000"/>
                </a:schemeClr>
              </a:solidFill>
              <a:latin typeface="Super Brigade" pitchFamily="50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735AFAD2-C092-49A2-8F1F-729B8CBD5E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0269697"/>
                  </p:ext>
                </p:extLst>
              </p:nvPr>
            </p:nvGraphicFramePr>
            <p:xfrm rot="421057">
              <a:off x="29237835" y="4594333"/>
              <a:ext cx="6465160" cy="1875754"/>
            </p:xfrm>
            <a:graphic>
              <a:graphicData uri="http://schemas.microsoft.com/office/drawing/2017/model3d">
                <am3d:model3d r:embed="rId3">
                  <am3d:spPr>
                    <a:xfrm rot="421057">
                      <a:off x="0" y="0"/>
                      <a:ext cx="6465160" cy="1875754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757046" ay="-3294867" az="62276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0169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735AFAD2-C092-49A2-8F1F-729B8CBD5E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1057">
                <a:off x="29237835" y="4594333"/>
                <a:ext cx="6465160" cy="18757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59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96719 -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59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5E-6 -4.07407E-6 L 0.94062 -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1F74FD-CFB5-9E56-E14E-8E4E18FFD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| Unity logo, Unity, Unity coins">
            <a:extLst>
              <a:ext uri="{FF2B5EF4-FFF2-40B4-BE49-F238E27FC236}">
                <a16:creationId xmlns:a16="http://schemas.microsoft.com/office/drawing/2014/main" id="{3B6A37BC-0249-2CB2-486F-9AE2EE9F1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993" y="-215900"/>
            <a:ext cx="1280607" cy="128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00AE703-43A1-D519-B27E-A4F0359C843E}"/>
              </a:ext>
            </a:extLst>
          </p:cNvPr>
          <p:cNvSpPr/>
          <p:nvPr/>
        </p:nvSpPr>
        <p:spPr>
          <a:xfrm>
            <a:off x="0" y="5972175"/>
            <a:ext cx="12192000" cy="885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10053-8D06-EECC-2261-2A4EF6CCDE13}"/>
              </a:ext>
            </a:extLst>
          </p:cNvPr>
          <p:cNvSpPr txBox="1"/>
          <p:nvPr/>
        </p:nvSpPr>
        <p:spPr>
          <a:xfrm>
            <a:off x="-306162" y="1628072"/>
            <a:ext cx="125997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NEURO F1 RACING</a:t>
            </a:r>
            <a:endParaRPr lang="en-GB" sz="96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36F4AB-0C59-0C08-3E78-041F731B2941}"/>
              </a:ext>
            </a:extLst>
          </p:cNvPr>
          <p:cNvSpPr/>
          <p:nvPr/>
        </p:nvSpPr>
        <p:spPr>
          <a:xfrm>
            <a:off x="13006819" y="0"/>
            <a:ext cx="470222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EC4AC-8560-9739-B3F9-9ECEC145E072}"/>
              </a:ext>
            </a:extLst>
          </p:cNvPr>
          <p:cNvSpPr/>
          <p:nvPr/>
        </p:nvSpPr>
        <p:spPr>
          <a:xfrm>
            <a:off x="-5311981" y="1992950"/>
            <a:ext cx="4089400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988A7-16AE-7CDB-C185-06807ABF3A57}"/>
              </a:ext>
            </a:extLst>
          </p:cNvPr>
          <p:cNvSpPr txBox="1"/>
          <p:nvPr/>
        </p:nvSpPr>
        <p:spPr>
          <a:xfrm>
            <a:off x="-4635714" y="977287"/>
            <a:ext cx="4635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Съдържание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9223EB82-BE6E-7DA9-0CD0-AB78BC65B5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1095927"/>
                  </p:ext>
                </p:extLst>
              </p:nvPr>
            </p:nvGraphicFramePr>
            <p:xfrm rot="421057">
              <a:off x="518463" y="3648543"/>
              <a:ext cx="10747311" cy="3118145"/>
            </p:xfrm>
            <a:graphic>
              <a:graphicData uri="http://schemas.microsoft.com/office/drawing/2017/model3d">
                <am3d:model3d r:embed="rId3">
                  <am3d:spPr>
                    <a:xfrm rot="421057">
                      <a:off x="0" y="0"/>
                      <a:ext cx="10747311" cy="3118145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757046" ay="-3294867" az="62276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49892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9223EB82-BE6E-7DA9-0CD0-AB78BC65B5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21057">
                <a:off x="518463" y="3648543"/>
                <a:ext cx="10747311" cy="31181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248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5D8A5-318C-F61D-A738-A7D830DDA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B94ADE-886D-D2FB-743A-767621282484}"/>
              </a:ext>
            </a:extLst>
          </p:cNvPr>
          <p:cNvSpPr/>
          <p:nvPr/>
        </p:nvSpPr>
        <p:spPr>
          <a:xfrm>
            <a:off x="8274695" y="1"/>
            <a:ext cx="391730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8AAB7-4571-BE1D-D9AE-E1C77272F751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4F90B4-B252-1D6B-015C-7B58AEC91C59}"/>
              </a:ext>
            </a:extLst>
          </p:cNvPr>
          <p:cNvSpPr txBox="1"/>
          <p:nvPr/>
        </p:nvSpPr>
        <p:spPr>
          <a:xfrm>
            <a:off x="41788" y="1041419"/>
            <a:ext cx="4641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Съдържание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0A8F12-B686-06EC-ED90-336BF198A28F}"/>
              </a:ext>
            </a:extLst>
          </p:cNvPr>
          <p:cNvSpPr/>
          <p:nvPr/>
        </p:nvSpPr>
        <p:spPr>
          <a:xfrm>
            <a:off x="162248" y="2057510"/>
            <a:ext cx="4330052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A33BD580-32C9-A4F9-8E43-883CF6793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87" y="2330454"/>
            <a:ext cx="502919" cy="502919"/>
          </a:xfrm>
          <a:prstGeom prst="rect">
            <a:avLst/>
          </a:prstGeom>
        </p:spPr>
      </p:pic>
      <p:pic>
        <p:nvPicPr>
          <p:cNvPr id="16" name="Graphic 15" descr="Race Car with solid fill">
            <a:extLst>
              <a:ext uri="{FF2B5EF4-FFF2-40B4-BE49-F238E27FC236}">
                <a16:creationId xmlns:a16="http://schemas.microsoft.com/office/drawing/2014/main" id="{C0555A47-7F9F-B995-8767-2C4C0B6C3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3045529"/>
            <a:ext cx="502919" cy="502919"/>
          </a:xfrm>
          <a:prstGeom prst="rect">
            <a:avLst/>
          </a:prstGeom>
        </p:spPr>
      </p:pic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6358C8A4-1861-25B5-9EF8-A90802481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3725580"/>
            <a:ext cx="502919" cy="502919"/>
          </a:xfrm>
          <a:prstGeom prst="rect">
            <a:avLst/>
          </a:prstGeom>
        </p:spPr>
      </p:pic>
      <p:pic>
        <p:nvPicPr>
          <p:cNvPr id="18" name="Graphic 17" descr="Race Car with solid fill">
            <a:extLst>
              <a:ext uri="{FF2B5EF4-FFF2-40B4-BE49-F238E27FC236}">
                <a16:creationId xmlns:a16="http://schemas.microsoft.com/office/drawing/2014/main" id="{0043154A-65A3-13D8-E7FB-663E6A5DE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2" y="4460463"/>
            <a:ext cx="502919" cy="502919"/>
          </a:xfrm>
          <a:prstGeom prst="rect">
            <a:avLst/>
          </a:prstGeom>
        </p:spPr>
      </p:pic>
      <p:pic>
        <p:nvPicPr>
          <p:cNvPr id="19" name="Graphic 18" descr="Race Car with solid fill">
            <a:extLst>
              <a:ext uri="{FF2B5EF4-FFF2-40B4-BE49-F238E27FC236}">
                <a16:creationId xmlns:a16="http://schemas.microsoft.com/office/drawing/2014/main" id="{9A91994A-8053-B0A3-64EC-37978A065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69991" y="5275741"/>
            <a:ext cx="502919" cy="50291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EFB4806-FB16-D039-7860-0455EA5D2308}"/>
              </a:ext>
            </a:extLst>
          </p:cNvPr>
          <p:cNvSpPr txBox="1"/>
          <p:nvPr/>
        </p:nvSpPr>
        <p:spPr>
          <a:xfrm>
            <a:off x="983516" y="2248598"/>
            <a:ext cx="3462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Мотивация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65AE77-84E4-C3A8-3F9D-7890D79090C7}"/>
              </a:ext>
            </a:extLst>
          </p:cNvPr>
          <p:cNvSpPr txBox="1"/>
          <p:nvPr/>
        </p:nvSpPr>
        <p:spPr>
          <a:xfrm>
            <a:off x="983516" y="2938130"/>
            <a:ext cx="43934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Използвани технологии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9BEB17-2F7A-0CDD-0A49-F65FB16738B1}"/>
              </a:ext>
            </a:extLst>
          </p:cNvPr>
          <p:cNvSpPr txBox="1"/>
          <p:nvPr/>
        </p:nvSpPr>
        <p:spPr>
          <a:xfrm>
            <a:off x="983516" y="3627507"/>
            <a:ext cx="5112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на приложението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69BBCD-77E8-12C1-CB8F-C82B51BD52D8}"/>
              </a:ext>
            </a:extLst>
          </p:cNvPr>
          <p:cNvSpPr txBox="1"/>
          <p:nvPr/>
        </p:nvSpPr>
        <p:spPr>
          <a:xfrm>
            <a:off x="980383" y="4419534"/>
            <a:ext cx="4563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 приложението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75036A22-B9E8-5F37-17B3-DDE885534D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3696838"/>
                  </p:ext>
                </p:extLst>
              </p:nvPr>
            </p:nvGraphicFramePr>
            <p:xfrm>
              <a:off x="5517649" y="1664809"/>
              <a:ext cx="7401777" cy="43458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401777" cy="4345814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292131" ay="-229420" az="-1955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26008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75036A22-B9E8-5F37-17B3-DDE885534D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17649" y="1664809"/>
                <a:ext cx="7401777" cy="4345814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EE74FB34-7C6E-C36E-73F2-3DBAE1DE5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1A814E5-35FF-97E7-0DE1-BB4D56D9C724}"/>
              </a:ext>
            </a:extLst>
          </p:cNvPr>
          <p:cNvSpPr txBox="1"/>
          <p:nvPr/>
        </p:nvSpPr>
        <p:spPr>
          <a:xfrm>
            <a:off x="959347" y="5231806"/>
            <a:ext cx="2354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Предимства</a:t>
            </a:r>
            <a:endParaRPr lang="en-GB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EFE5C1-87A1-FF77-8821-0C8DD5E46524}"/>
              </a:ext>
            </a:extLst>
          </p:cNvPr>
          <p:cNvSpPr/>
          <p:nvPr/>
        </p:nvSpPr>
        <p:spPr>
          <a:xfrm>
            <a:off x="-6347720" y="-704370"/>
            <a:ext cx="5476596" cy="86637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583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L 0.0707 1.11111E-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9167E-6 4.44444E-6 L 0.06653 0.00046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-1.11111E-6 L 0.06302 -1.11111E-6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1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79167E-6 2.96296E-6 L 0.06223 2.96296E-6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79167E-6 2.96296E-6 L 0.06432 2.96296E-6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  <p:bldP spid="24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09F50C-EDA8-258C-A8FF-2FFA09B2F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40EB1B2-DF1B-76C9-180D-B2375B0E48CA}"/>
              </a:ext>
            </a:extLst>
          </p:cNvPr>
          <p:cNvSpPr/>
          <p:nvPr/>
        </p:nvSpPr>
        <p:spPr>
          <a:xfrm>
            <a:off x="-1" y="0"/>
            <a:ext cx="4389801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0B9CFE-9BA7-3059-0EDA-C18204BE8DCC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54C00-3F37-FC98-7B42-9A30A088468C}"/>
              </a:ext>
            </a:extLst>
          </p:cNvPr>
          <p:cNvSpPr txBox="1"/>
          <p:nvPr/>
        </p:nvSpPr>
        <p:spPr>
          <a:xfrm>
            <a:off x="5567268" y="886871"/>
            <a:ext cx="66487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Мотивация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73B435-809A-305E-47DB-C2598845EE2B}"/>
              </a:ext>
            </a:extLst>
          </p:cNvPr>
          <p:cNvSpPr/>
          <p:nvPr/>
        </p:nvSpPr>
        <p:spPr>
          <a:xfrm>
            <a:off x="5762625" y="1893134"/>
            <a:ext cx="6210300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CD1627CB-615F-48A2-BB2E-77CADC5A3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95343E65-1659-CE64-0F39-8428920EE2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1396551"/>
                  </p:ext>
                </p:extLst>
              </p:nvPr>
            </p:nvGraphicFramePr>
            <p:xfrm rot="21171908">
              <a:off x="-461055" y="814633"/>
              <a:ext cx="6560066" cy="4433700"/>
            </p:xfrm>
            <a:graphic>
              <a:graphicData uri="http://schemas.microsoft.com/office/drawing/2017/model3d">
                <am3d:model3d r:embed="rId3">
                  <am3d:spPr>
                    <a:xfrm rot="21171908">
                      <a:off x="0" y="0"/>
                      <a:ext cx="6560066" cy="4433700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1238831" ay="3474847" az="10623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7466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95343E65-1659-CE64-0F39-8428920EE2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1171908">
                <a:off x="-461055" y="814633"/>
                <a:ext cx="6560066" cy="44337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B0DFA23C-22A2-6CBE-7195-4C41C82C712D}"/>
              </a:ext>
            </a:extLst>
          </p:cNvPr>
          <p:cNvSpPr txBox="1"/>
          <p:nvPr/>
        </p:nvSpPr>
        <p:spPr>
          <a:xfrm>
            <a:off x="6527898" y="2699765"/>
            <a:ext cx="51044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Игрите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управлявани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чрез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активност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могат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помогнат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подобряване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концентрацията</a:t>
            </a:r>
            <a:r>
              <a:rPr lang="en-US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Това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е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полезно при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пациенти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които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неврорехабилитация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Играта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може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да се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като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симулатор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управление на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транспортни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средства чрез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мозъчна</a:t>
            </a:r>
            <a:r>
              <a:rPr lang="ru-RU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активност</a:t>
            </a:r>
            <a:r>
              <a:rPr lang="en-US" sz="20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bg-BG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2160D6A-F653-B870-E48F-88D8FD7E99C0}"/>
              </a:ext>
            </a:extLst>
          </p:cNvPr>
          <p:cNvSpPr/>
          <p:nvPr/>
        </p:nvSpPr>
        <p:spPr>
          <a:xfrm>
            <a:off x="13006819" y="0"/>
            <a:ext cx="470222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46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FBE8A4-5890-61E2-88F5-2E9C89D74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6">
            <a:extLst>
              <a:ext uri="{FF2B5EF4-FFF2-40B4-BE49-F238E27FC236}">
                <a16:creationId xmlns:a16="http://schemas.microsoft.com/office/drawing/2014/main" id="{1AB3D2A4-133A-27A0-99B0-07615DFAA15C}"/>
              </a:ext>
            </a:extLst>
          </p:cNvPr>
          <p:cNvSpPr/>
          <p:nvPr/>
        </p:nvSpPr>
        <p:spPr>
          <a:xfrm>
            <a:off x="9957096" y="0"/>
            <a:ext cx="2256881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10" descr="Web development on Windows | Microsoft Learn">
            <a:extLst>
              <a:ext uri="{FF2B5EF4-FFF2-40B4-BE49-F238E27FC236}">
                <a16:creationId xmlns:a16="http://schemas.microsoft.com/office/drawing/2014/main" id="{20C1BEDE-D520-569D-BC61-68024CDEA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3" t="8133" r="26253" b="9830"/>
          <a:stretch/>
        </p:blipFill>
        <p:spPr bwMode="auto">
          <a:xfrm>
            <a:off x="1268892" y="3429000"/>
            <a:ext cx="948686" cy="923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6B4BB-CE5E-3730-5E91-ED271F5A50ED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CFB2C-8D7B-5ADD-1ECA-401C36F2C3D4}"/>
              </a:ext>
            </a:extLst>
          </p:cNvPr>
          <p:cNvSpPr txBox="1"/>
          <p:nvPr/>
        </p:nvSpPr>
        <p:spPr>
          <a:xfrm>
            <a:off x="48763" y="987461"/>
            <a:ext cx="84926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Използвани технологии</a:t>
            </a:r>
            <a:endParaRPr lang="en-GB" sz="5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F32CDD-F831-F7A4-37BF-DADAB9D7DA12}"/>
              </a:ext>
            </a:extLst>
          </p:cNvPr>
          <p:cNvSpPr/>
          <p:nvPr/>
        </p:nvSpPr>
        <p:spPr>
          <a:xfrm>
            <a:off x="147264" y="1980265"/>
            <a:ext cx="7910885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C05172AC-6A06-6E48-270D-80F778FC3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4624" y="4958062"/>
            <a:ext cx="502919" cy="502919"/>
          </a:xfrm>
          <a:prstGeom prst="rect">
            <a:avLst/>
          </a:prstGeom>
        </p:spPr>
      </p:pic>
      <p:pic>
        <p:nvPicPr>
          <p:cNvPr id="16" name="Graphic 15" descr="Race Car with solid fill">
            <a:extLst>
              <a:ext uri="{FF2B5EF4-FFF2-40B4-BE49-F238E27FC236}">
                <a16:creationId xmlns:a16="http://schemas.microsoft.com/office/drawing/2014/main" id="{037556DB-9A2D-FF49-8BBD-0D33B39D8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4624" y="3675882"/>
            <a:ext cx="502919" cy="502919"/>
          </a:xfrm>
          <a:prstGeom prst="rect">
            <a:avLst/>
          </a:prstGeom>
        </p:spPr>
      </p:pic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7B37C737-B602-F11D-CD76-04E82561D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02158" y="2321924"/>
            <a:ext cx="502919" cy="502919"/>
          </a:xfrm>
          <a:prstGeom prst="rect">
            <a:avLst/>
          </a:prstGeom>
        </p:spPr>
      </p:pic>
      <p:pic>
        <p:nvPicPr>
          <p:cNvPr id="13" name="Picture 2" descr="Unity new logo transparent PNG - StickPNG">
            <a:extLst>
              <a:ext uri="{FF2B5EF4-FFF2-40B4-BE49-F238E27FC236}">
                <a16:creationId xmlns:a16="http://schemas.microsoft.com/office/drawing/2014/main" id="{B48CC23B-E433-F725-A6B4-9FBA9EB12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151" y="193570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326211-CFB2-291A-F3A4-2DDF58E43735}"/>
              </a:ext>
            </a:extLst>
          </p:cNvPr>
          <p:cNvSpPr txBox="1"/>
          <p:nvPr/>
        </p:nvSpPr>
        <p:spPr>
          <a:xfrm>
            <a:off x="1070489" y="2055402"/>
            <a:ext cx="15158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</a:p>
        </p:txBody>
      </p:sp>
      <p:pic>
        <p:nvPicPr>
          <p:cNvPr id="35" name="Picture 2" descr="Unity new logo transparent PNG - StickPNG">
            <a:extLst>
              <a:ext uri="{FF2B5EF4-FFF2-40B4-BE49-F238E27FC236}">
                <a16:creationId xmlns:a16="http://schemas.microsoft.com/office/drawing/2014/main" id="{08338478-28AC-FA9E-A7A2-E1404F99C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817" y="2181494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Картина 7">
            <a:extLst>
              <a:ext uri="{FF2B5EF4-FFF2-40B4-BE49-F238E27FC236}">
                <a16:creationId xmlns:a16="http://schemas.microsoft.com/office/drawing/2014/main" id="{01AFACB5-7F54-7403-D04C-E708C276D916}"/>
              </a:ext>
            </a:extLst>
          </p:cNvPr>
          <p:cNvPicPr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/>
        </p:blipFill>
        <p:spPr>
          <a:xfrm>
            <a:off x="4530160" y="4423487"/>
            <a:ext cx="2256880" cy="1572672"/>
          </a:xfrm>
          <a:prstGeom prst="rect">
            <a:avLst/>
          </a:prstGeom>
          <a:ln w="0">
            <a:noFill/>
          </a:ln>
        </p:spPr>
      </p:pic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3C5B8C99-6856-8860-635D-294EDE06DD6E}"/>
              </a:ext>
            </a:extLst>
          </p:cNvPr>
          <p:cNvSpPr txBox="1"/>
          <p:nvPr/>
        </p:nvSpPr>
        <p:spPr>
          <a:xfrm>
            <a:off x="1070489" y="4859181"/>
            <a:ext cx="3246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Emotiv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Insight 2.0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54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48148E-6 L 0.11094 -1.4814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25E-6 4.81481E-6 L 0.10638 4.81481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2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25E-6 -7.40741E-7 L 0.10235 -7.40741E-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1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D1EBE9-C49B-A880-5E23-402F994A4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B94C4B-98BB-54FE-C24F-DE4F24D946F0}"/>
              </a:ext>
            </a:extLst>
          </p:cNvPr>
          <p:cNvSpPr/>
          <p:nvPr/>
        </p:nvSpPr>
        <p:spPr>
          <a:xfrm>
            <a:off x="-1" y="1"/>
            <a:ext cx="12192001" cy="886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49BB0B-EBD1-3256-36DF-55A060F5695B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B1D1A0-14EE-E5DB-995E-A0BA46874233}"/>
              </a:ext>
            </a:extLst>
          </p:cNvPr>
          <p:cNvSpPr txBox="1"/>
          <p:nvPr/>
        </p:nvSpPr>
        <p:spPr>
          <a:xfrm>
            <a:off x="933450" y="886871"/>
            <a:ext cx="11282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на приложението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3197C1-2562-6C5D-97EB-35247E200E8B}"/>
              </a:ext>
            </a:extLst>
          </p:cNvPr>
          <p:cNvSpPr/>
          <p:nvPr/>
        </p:nvSpPr>
        <p:spPr>
          <a:xfrm>
            <a:off x="1143000" y="1902534"/>
            <a:ext cx="9572625" cy="7614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6284AAA1-49FE-01E1-D584-21E6732C5E99}"/>
              </a:ext>
            </a:extLst>
          </p:cNvPr>
          <p:cNvSpPr txBox="1"/>
          <p:nvPr/>
        </p:nvSpPr>
        <p:spPr>
          <a:xfrm>
            <a:off x="360460" y="2435461"/>
            <a:ext cx="556885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Трислойна архитектура:</a:t>
            </a:r>
          </a:p>
        </p:txBody>
      </p:sp>
      <p:pic>
        <p:nvPicPr>
          <p:cNvPr id="3" name="Picture 2" descr="Unity new logo transparent PNG - StickPNG">
            <a:extLst>
              <a:ext uri="{FF2B5EF4-FFF2-40B4-BE49-F238E27FC236}">
                <a16:creationId xmlns:a16="http://schemas.microsoft.com/office/drawing/2014/main" id="{864B09D9-9EF6-45E6-02A2-9F8B97297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9354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phic 14" descr="Race Car with solid fill">
            <a:extLst>
              <a:ext uri="{FF2B5EF4-FFF2-40B4-BE49-F238E27FC236}">
                <a16:creationId xmlns:a16="http://schemas.microsoft.com/office/drawing/2014/main" id="{4EF40FEE-9FD7-F496-A9F7-45D597421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9" y="3725578"/>
            <a:ext cx="502919" cy="502919"/>
          </a:xfrm>
          <a:prstGeom prst="rect">
            <a:avLst/>
          </a:prstGeom>
        </p:spPr>
      </p:pic>
      <p:pic>
        <p:nvPicPr>
          <p:cNvPr id="12" name="Graphic 14" descr="Race Car with solid fill">
            <a:extLst>
              <a:ext uri="{FF2B5EF4-FFF2-40B4-BE49-F238E27FC236}">
                <a16:creationId xmlns:a16="http://schemas.microsoft.com/office/drawing/2014/main" id="{7AEB8A06-8C57-1D37-B760-580B9E31CE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8" y="4643432"/>
            <a:ext cx="502919" cy="502919"/>
          </a:xfrm>
          <a:prstGeom prst="rect">
            <a:avLst/>
          </a:prstGeom>
        </p:spPr>
      </p:pic>
      <p:pic>
        <p:nvPicPr>
          <p:cNvPr id="15" name="Graphic 14" descr="Race Car with solid fill">
            <a:extLst>
              <a:ext uri="{FF2B5EF4-FFF2-40B4-BE49-F238E27FC236}">
                <a16:creationId xmlns:a16="http://schemas.microsoft.com/office/drawing/2014/main" id="{2239E702-A093-628F-9053-5B4F51C8EC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3247" y="5616615"/>
            <a:ext cx="502919" cy="502919"/>
          </a:xfrm>
          <a:prstGeom prst="rect">
            <a:avLst/>
          </a:prstGeom>
        </p:spPr>
      </p:pic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0F220B76-A767-C5A5-C6A2-AACDAF8A77E5}"/>
              </a:ext>
            </a:extLst>
          </p:cNvPr>
          <p:cNvSpPr txBox="1"/>
          <p:nvPr/>
        </p:nvSpPr>
        <p:spPr>
          <a:xfrm>
            <a:off x="1047750" y="3714654"/>
            <a:ext cx="2257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16CF778F-793C-ED1C-E964-937A00763082}"/>
              </a:ext>
            </a:extLst>
          </p:cNvPr>
          <p:cNvSpPr txBox="1"/>
          <p:nvPr/>
        </p:nvSpPr>
        <p:spPr>
          <a:xfrm>
            <a:off x="1047750" y="4691937"/>
            <a:ext cx="1685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Текстово поле 17">
            <a:extLst>
              <a:ext uri="{FF2B5EF4-FFF2-40B4-BE49-F238E27FC236}">
                <a16:creationId xmlns:a16="http://schemas.microsoft.com/office/drawing/2014/main" id="{BFA18652-91C0-8A2C-401F-44CC294B8293}"/>
              </a:ext>
            </a:extLst>
          </p:cNvPr>
          <p:cNvSpPr txBox="1"/>
          <p:nvPr/>
        </p:nvSpPr>
        <p:spPr>
          <a:xfrm>
            <a:off x="1047750" y="5631139"/>
            <a:ext cx="259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layer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7">
                <a:extLst>
                  <a:ext uri="{FF2B5EF4-FFF2-40B4-BE49-F238E27FC236}">
                    <a16:creationId xmlns:a16="http://schemas.microsoft.com/office/drawing/2014/main" id="{78113E5D-350C-A068-14AE-584C5A405B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62372750"/>
                  </p:ext>
                </p:extLst>
              </p:nvPr>
            </p:nvGraphicFramePr>
            <p:xfrm>
              <a:off x="5181403" y="3052795"/>
              <a:ext cx="7063203" cy="255112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7063203" cy="2551129"/>
                    </a:xfrm>
                    <a:prstGeom prst="rect">
                      <a:avLst/>
                    </a:prstGeom>
                  </am3d:spPr>
                  <am3d:camera>
                    <am3d:pos x="0" y="0" z="60395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57033" d="1000000"/>
                    <am3d:preTrans dx="248" dy="-309606" dz="-16987646"/>
                    <am3d:scale>
                      <am3d:sx n="1000000" d="1000000"/>
                      <am3d:sy n="1000000" d="1000000"/>
                      <am3d:sz n="1000000" d="1000000"/>
                    </am3d:scale>
                    <am3d:rot ax="-300791" ay="-285047" az="2495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174661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7">
                <a:extLst>
                  <a:ext uri="{FF2B5EF4-FFF2-40B4-BE49-F238E27FC236}">
                    <a16:creationId xmlns:a16="http://schemas.microsoft.com/office/drawing/2014/main" id="{78113E5D-350C-A068-14AE-584C5A405B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1403" y="3052795"/>
                <a:ext cx="7063203" cy="25511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0270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80D7E0-A4BB-F8F7-CF1B-5BB80951D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CF5D45-FB34-A4F6-DC72-19C75DA6764C}"/>
              </a:ext>
            </a:extLst>
          </p:cNvPr>
          <p:cNvSpPr/>
          <p:nvPr/>
        </p:nvSpPr>
        <p:spPr>
          <a:xfrm>
            <a:off x="-1" y="1"/>
            <a:ext cx="12192001" cy="886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67880B-34EB-0D9D-8D1B-BF8CECA02710}"/>
              </a:ext>
            </a:extLst>
          </p:cNvPr>
          <p:cNvSpPr txBox="1"/>
          <p:nvPr/>
        </p:nvSpPr>
        <p:spPr>
          <a:xfrm>
            <a:off x="114300" y="10272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2A169-CFC0-FCCB-D7E3-BD1C9F8FA652}"/>
              </a:ext>
            </a:extLst>
          </p:cNvPr>
          <p:cNvSpPr txBox="1"/>
          <p:nvPr/>
        </p:nvSpPr>
        <p:spPr>
          <a:xfrm>
            <a:off x="454703" y="924942"/>
            <a:ext cx="11282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на приложението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8B975D-C393-CD93-FA9F-F3C633F902EB}"/>
              </a:ext>
            </a:extLst>
          </p:cNvPr>
          <p:cNvSpPr/>
          <p:nvPr/>
        </p:nvSpPr>
        <p:spPr>
          <a:xfrm>
            <a:off x="1143000" y="1902534"/>
            <a:ext cx="9572625" cy="7614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86A5D72E-E5CE-A796-B254-5C08A4BFAFE6}"/>
              </a:ext>
            </a:extLst>
          </p:cNvPr>
          <p:cNvSpPr txBox="1"/>
          <p:nvPr/>
        </p:nvSpPr>
        <p:spPr>
          <a:xfrm>
            <a:off x="454703" y="2768836"/>
            <a:ext cx="114991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Играчът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поставя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главата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си 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Стартира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се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играта</a:t>
            </a:r>
            <a:br>
              <a:rPr lang="ru-RU" sz="2400" dirty="0"/>
            </a:b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прочита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данни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ги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препраща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към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интерфейсът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играта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Играчът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управлява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виртуален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автомобил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чрез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данните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от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–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сензори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за движение и/или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мозъчна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активност</a:t>
            </a:r>
            <a:br>
              <a:rPr lang="ru-RU" sz="2400" dirty="0"/>
            </a:b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Постигнатият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резултат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може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да се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запамети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Unity new logo transparent PNG - StickPNG">
            <a:extLst>
              <a:ext uri="{FF2B5EF4-FFF2-40B4-BE49-F238E27FC236}">
                <a16:creationId xmlns:a16="http://schemas.microsoft.com/office/drawing/2014/main" id="{969E4D77-B427-A2F0-5210-F68F41BB6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9354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35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100000">
              <a:schemeClr val="bg1">
                <a:lumMod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FA1DB9-7D51-2843-0781-E110DE9FE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21642B-3DF1-458C-B5B4-1D6F1D74A792}"/>
              </a:ext>
            </a:extLst>
          </p:cNvPr>
          <p:cNvSpPr/>
          <p:nvPr/>
        </p:nvSpPr>
        <p:spPr>
          <a:xfrm>
            <a:off x="0" y="0"/>
            <a:ext cx="12192000" cy="577866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5C678-5006-3300-8786-98C4FD6B4CF0}"/>
              </a:ext>
            </a:extLst>
          </p:cNvPr>
          <p:cNvSpPr txBox="1"/>
          <p:nvPr/>
        </p:nvSpPr>
        <p:spPr>
          <a:xfrm>
            <a:off x="0" y="193570"/>
            <a:ext cx="408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>
                <a:solidFill>
                  <a:schemeClr val="bg1"/>
                </a:solidFill>
                <a:latin typeface="Super Brigade" pitchFamily="50" charset="0"/>
              </a:rPr>
              <a:t>Neuro F1 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7BDF49-09C6-4A18-4243-236F070D5D30}"/>
              </a:ext>
            </a:extLst>
          </p:cNvPr>
          <p:cNvSpPr txBox="1"/>
          <p:nvPr/>
        </p:nvSpPr>
        <p:spPr>
          <a:xfrm>
            <a:off x="3651444" y="834858"/>
            <a:ext cx="4889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Предимства</a:t>
            </a:r>
            <a:endParaRPr lang="en-GB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249AEA-7EC4-FC63-A1BA-7B79D91DEA22}"/>
              </a:ext>
            </a:extLst>
          </p:cNvPr>
          <p:cNvSpPr txBox="1"/>
          <p:nvPr/>
        </p:nvSpPr>
        <p:spPr>
          <a:xfrm>
            <a:off x="337168" y="2432117"/>
            <a:ext cx="116266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неинвазивно 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немедицинско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– не се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изисква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експертиза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безопасно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ЕЕГ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устройството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е на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достъпна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цена</a:t>
            </a:r>
            <a:r>
              <a:rPr lang="en-US" sz="2400" b="0" strike="noStrike" spc="-1" dirty="0">
                <a:solidFill>
                  <a:srgbClr val="FFFFFF"/>
                </a:solidFill>
                <a:latin typeface="Arial"/>
              </a:rPr>
              <a:t>.</a:t>
            </a:r>
          </a:p>
          <a:p>
            <a:endParaRPr lang="en-US" sz="2400" b="0" strike="noStrike" spc="-1" dirty="0">
              <a:solidFill>
                <a:srgbClr val="FFFFFF"/>
              </a:solidFill>
              <a:latin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Използваните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технологии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са</a:t>
            </a:r>
            <a:r>
              <a:rPr lang="ru-RU" sz="2400" b="0" strike="noStrike" spc="-1" dirty="0">
                <a:solidFill>
                  <a:srgbClr val="FFFFFF"/>
                </a:solidFill>
                <a:latin typeface="Arial"/>
              </a:rPr>
              <a:t> </a:t>
            </a:r>
            <a:r>
              <a:rPr lang="ru-RU" sz="2400" b="0" strike="noStrike" spc="-1" dirty="0" err="1">
                <a:solidFill>
                  <a:srgbClr val="FFFFFF"/>
                </a:solidFill>
                <a:latin typeface="Arial"/>
              </a:rPr>
              <a:t>state-of-the-art</a:t>
            </a:r>
            <a:endParaRPr lang="en-GB" sz="2400" dirty="0">
              <a:solidFill>
                <a:schemeClr val="bg1"/>
              </a:solidFill>
              <a:latin typeface="Compo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6BCB11B-F6F6-0629-40E1-D74C89F65D26}"/>
              </a:ext>
            </a:extLst>
          </p:cNvPr>
          <p:cNvSpPr/>
          <p:nvPr/>
        </p:nvSpPr>
        <p:spPr>
          <a:xfrm>
            <a:off x="3470403" y="1850521"/>
            <a:ext cx="5360186" cy="457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 descr="A person with glasses taking a selfie&#10;&#10;Description automatically generated">
            <a:extLst>
              <a:ext uri="{FF2B5EF4-FFF2-40B4-BE49-F238E27FC236}">
                <a16:creationId xmlns:a16="http://schemas.microsoft.com/office/drawing/2014/main" id="{DD3246FC-515A-8E95-25CA-9CD51B07D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7132810"/>
            <a:ext cx="3359970" cy="34513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0" name="Picture 4" descr="View sspeev's full-sized avatar">
            <a:extLst>
              <a:ext uri="{FF2B5EF4-FFF2-40B4-BE49-F238E27FC236}">
                <a16:creationId xmlns:a16="http://schemas.microsoft.com/office/drawing/2014/main" id="{63EA3B2B-9579-E555-C29D-135B89B9C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54" y="7224209"/>
            <a:ext cx="3359970" cy="33599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Unity new logo transparent PNG - StickPNG">
            <a:extLst>
              <a:ext uri="{FF2B5EF4-FFF2-40B4-BE49-F238E27FC236}">
                <a16:creationId xmlns:a16="http://schemas.microsoft.com/office/drawing/2014/main" id="{AE712660-5A27-3E87-2F52-96E0D377C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4351" y="102727"/>
            <a:ext cx="643349" cy="64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741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205</Words>
  <Application>Microsoft Office PowerPoint</Application>
  <PresentationFormat>Широк екран</PresentationFormat>
  <Paragraphs>39</Paragraphs>
  <Slides>10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Compo</vt:lpstr>
      <vt:lpstr>Compo Bold Oblique</vt:lpstr>
      <vt:lpstr>Super Brigade</vt:lpstr>
      <vt:lpstr>Times New Roman</vt:lpstr>
      <vt:lpstr>Office Theme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 F1 Racing</dc:title>
  <dc:creator>USER</dc:creator>
  <cp:lastModifiedBy>Стоян С. Пеев</cp:lastModifiedBy>
  <cp:revision>14</cp:revision>
  <dcterms:created xsi:type="dcterms:W3CDTF">2024-02-15T10:15:39Z</dcterms:created>
  <dcterms:modified xsi:type="dcterms:W3CDTF">2024-02-23T20:30:00Z</dcterms:modified>
</cp:coreProperties>
</file>

<file path=docProps/thumbnail.jpeg>
</file>